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2874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934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227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57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60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0085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36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914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15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25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91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1A331-51AA-4022-AC15-679C3AE8A07C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BF476-05DF-43D9-BAAC-F9C0EF3D771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483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73" y="1628800"/>
            <a:ext cx="119673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52387" y="908274"/>
            <a:ext cx="283923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FGF-4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300-131)</a:t>
            </a:r>
            <a:endParaRPr lang="de-DE" sz="1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266906" y="5373216"/>
            <a:ext cx="461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FGF-4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0013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2013-10-24T14:31:36Z</dcterms:created>
  <dcterms:modified xsi:type="dcterms:W3CDTF">2015-03-20T14:06:27Z</dcterms:modified>
</cp:coreProperties>
</file>